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44619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8037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6778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43573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14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16764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901448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51743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73950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97121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0472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99194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706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42830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73936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8628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29879-B969-4B9C-90B9-762C6DDBD50D}" type="datetimeFigureOut">
              <a:rPr lang="en-ID" smtClean="0"/>
              <a:t>18/12/2025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48A1068-A567-4FAB-A037-0107DA7F3F0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707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B4F8B-28C9-162F-797A-8C24B2D29F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Pemanfaatan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Pengadaan</a:t>
            </a:r>
            <a:endParaRPr lang="en-ID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8054D0-BFD8-4379-1338-ECE1D39F47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29968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C3C66-166B-992D-6DA2-5958B1B7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Menambah</a:t>
            </a:r>
            <a:r>
              <a:rPr lang="en-US" dirty="0"/>
              <a:t> </a:t>
            </a:r>
            <a:r>
              <a:rPr lang="en-US" dirty="0" err="1"/>
              <a:t>Realisasi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Pengadaan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B7B32-EAAD-DB17-E3BF-9B4668BDFC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en-US" sz="2800" dirty="0" err="1"/>
              <a:t>Selesaikan</a:t>
            </a:r>
            <a:r>
              <a:rPr lang="en-US" sz="2800" dirty="0"/>
              <a:t> Paket </a:t>
            </a:r>
            <a:r>
              <a:rPr lang="en-US" sz="2800" dirty="0" err="1"/>
              <a:t>ePurchasing</a:t>
            </a:r>
            <a:r>
              <a:rPr lang="en-US" sz="2800" dirty="0"/>
              <a:t> (Tisera, </a:t>
            </a:r>
            <a:r>
              <a:rPr lang="en-US" sz="2800" dirty="0" err="1"/>
              <a:t>eKatalog</a:t>
            </a:r>
            <a:r>
              <a:rPr lang="en-US" sz="2800" dirty="0"/>
              <a:t> v5, dan </a:t>
            </a:r>
            <a:r>
              <a:rPr lang="en-US" sz="2800" dirty="0" err="1"/>
              <a:t>eKatalog</a:t>
            </a:r>
            <a:r>
              <a:rPr lang="en-US" sz="2800" dirty="0"/>
              <a:t> v6/</a:t>
            </a:r>
            <a:r>
              <a:rPr lang="en-US" sz="2800" dirty="0" err="1"/>
              <a:t>Inaproc</a:t>
            </a:r>
            <a:r>
              <a:rPr lang="en-US" sz="2800" dirty="0"/>
              <a:t>),</a:t>
            </a:r>
          </a:p>
          <a:p>
            <a:pPr marL="514350" indent="-514350">
              <a:buAutoNum type="arabicPeriod"/>
            </a:pPr>
            <a:r>
              <a:rPr lang="en-US" sz="2800" dirty="0"/>
              <a:t>Input </a:t>
            </a:r>
            <a:r>
              <a:rPr lang="en-US" sz="2800" dirty="0" err="1"/>
              <a:t>Pengadaan</a:t>
            </a:r>
            <a:r>
              <a:rPr lang="en-US" sz="2800" dirty="0"/>
              <a:t> yang </a:t>
            </a:r>
            <a:r>
              <a:rPr lang="en-US" sz="2800" dirty="0" err="1"/>
              <a:t>dilakukan</a:t>
            </a:r>
            <a:r>
              <a:rPr lang="en-US" sz="2800" dirty="0"/>
              <a:t> </a:t>
            </a:r>
            <a:r>
              <a:rPr lang="en-US" sz="2800" dirty="0" err="1"/>
              <a:t>secara</a:t>
            </a:r>
            <a:r>
              <a:rPr lang="en-US" sz="2800" dirty="0"/>
              <a:t> Manual/</a:t>
            </a:r>
            <a:r>
              <a:rPr lang="en-US" sz="2800" dirty="0" err="1"/>
              <a:t>Pengadaan</a:t>
            </a:r>
            <a:r>
              <a:rPr lang="en-US" sz="2800" dirty="0"/>
              <a:t> </a:t>
            </a:r>
            <a:r>
              <a:rPr lang="en-US" sz="2800" dirty="0" err="1"/>
              <a:t>Langsung</a:t>
            </a:r>
            <a:r>
              <a:rPr lang="en-US" sz="2800" dirty="0"/>
              <a:t> (</a:t>
            </a:r>
            <a:r>
              <a:rPr lang="en-US" sz="2800" dirty="0" err="1"/>
              <a:t>Pencatatan</a:t>
            </a:r>
            <a:r>
              <a:rPr lang="en-US" sz="2800" dirty="0"/>
              <a:t> Non Tender),</a:t>
            </a:r>
          </a:p>
          <a:p>
            <a:pPr marL="514350" indent="-514350">
              <a:buAutoNum type="arabicPeriod"/>
            </a:pPr>
            <a:r>
              <a:rPr lang="en-US" sz="2800" dirty="0"/>
              <a:t>Input </a:t>
            </a:r>
            <a:r>
              <a:rPr lang="en-US" sz="2800" dirty="0" err="1"/>
              <a:t>Pengadaan</a:t>
            </a:r>
            <a:r>
              <a:rPr lang="en-US" sz="2800" dirty="0"/>
              <a:t> yang </a:t>
            </a:r>
            <a:r>
              <a:rPr lang="en-US" sz="2800" dirty="0" err="1"/>
              <a:t>dilakukan</a:t>
            </a:r>
            <a:r>
              <a:rPr lang="en-US" sz="2800" dirty="0"/>
              <a:t> </a:t>
            </a:r>
            <a:r>
              <a:rPr lang="en-US" sz="2800" dirty="0" err="1"/>
              <a:t>secara</a:t>
            </a:r>
            <a:r>
              <a:rPr lang="en-US" sz="2800" dirty="0"/>
              <a:t> </a:t>
            </a:r>
            <a:r>
              <a:rPr lang="en-US" sz="2800" dirty="0" err="1"/>
              <a:t>Swakelola</a:t>
            </a:r>
            <a:r>
              <a:rPr lang="en-US" sz="2800" dirty="0"/>
              <a:t>,</a:t>
            </a:r>
          </a:p>
          <a:p>
            <a:pPr marL="514350" indent="-514350">
              <a:buAutoNum type="arabicPeriod"/>
            </a:pPr>
            <a:r>
              <a:rPr lang="en-US" sz="2800" dirty="0" err="1"/>
              <a:t>Selesaikan</a:t>
            </a:r>
            <a:r>
              <a:rPr lang="en-US" sz="2800" dirty="0"/>
              <a:t> Paket </a:t>
            </a:r>
            <a:r>
              <a:rPr lang="en-US" sz="2800" dirty="0" err="1"/>
              <a:t>eKontrak</a:t>
            </a:r>
            <a:r>
              <a:rPr lang="en-US" sz="2800" dirty="0"/>
              <a:t> (Non Tender/Tender) </a:t>
            </a:r>
            <a:r>
              <a:rPr lang="en-US" sz="2800" dirty="0" err="1"/>
              <a:t>sampai</a:t>
            </a:r>
            <a:r>
              <a:rPr lang="en-US" sz="2800" dirty="0"/>
              <a:t> </a:t>
            </a:r>
            <a:r>
              <a:rPr lang="en-US" sz="2800" dirty="0" err="1"/>
              <a:t>Penilaian</a:t>
            </a:r>
            <a:r>
              <a:rPr lang="en-US" sz="2800" dirty="0"/>
              <a:t> </a:t>
            </a:r>
            <a:r>
              <a:rPr lang="en-US" sz="2800" dirty="0" err="1"/>
              <a:t>Penyedia</a:t>
            </a:r>
            <a:r>
              <a:rPr lang="en-US" sz="2800" dirty="0"/>
              <a:t>.</a:t>
            </a:r>
            <a:endParaRPr lang="en-ID" sz="2800" dirty="0"/>
          </a:p>
        </p:txBody>
      </p:sp>
    </p:spTree>
    <p:extLst>
      <p:ext uri="{BB962C8B-B14F-4D97-AF65-F5344CB8AC3E}">
        <p14:creationId xmlns:p14="http://schemas.microsoft.com/office/powerpoint/2010/main" val="2159511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75403-276A-D920-EFDF-85BF35B54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913BF-0073-0283-7CFB-F2B5F2FFE3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dirty="0" err="1"/>
              <a:t>Terima</a:t>
            </a:r>
            <a:r>
              <a:rPr lang="en-US" sz="8800" dirty="0"/>
              <a:t> Kasih</a:t>
            </a:r>
            <a:endParaRPr lang="en-ID" sz="8800" dirty="0"/>
          </a:p>
        </p:txBody>
      </p:sp>
    </p:spTree>
    <p:extLst>
      <p:ext uri="{BB962C8B-B14F-4D97-AF65-F5344CB8AC3E}">
        <p14:creationId xmlns:p14="http://schemas.microsoft.com/office/powerpoint/2010/main" val="169135308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95</TotalTime>
  <Words>58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Facet</vt:lpstr>
      <vt:lpstr>Pemanfaatan Sistem Pengadaan</vt:lpstr>
      <vt:lpstr>Menambah Realisasi Sistem Pengadaan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gretongan 1992</dc:creator>
  <cp:lastModifiedBy>gretongan 1992</cp:lastModifiedBy>
  <cp:revision>3</cp:revision>
  <dcterms:created xsi:type="dcterms:W3CDTF">2025-12-15T02:08:45Z</dcterms:created>
  <dcterms:modified xsi:type="dcterms:W3CDTF">2025-12-18T14:00:48Z</dcterms:modified>
</cp:coreProperties>
</file>