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747C26-F4B1-46DB-A4F9-CA30E26F8FC1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75B6D-1B3D-F786-E37F-A2046DB7F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08BFCC-CF18-B304-8024-946B939B7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C07B7-EC93-9324-0D18-BFFC86B8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43B02-572C-D47A-04CC-5E7B94A09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6DCC4-A899-E1F3-79D7-EAA7C920F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2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29450-237C-6323-435E-028889036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13D86F-8429-9A87-9CC4-3775479F5A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E387E-6F00-C4D8-7E50-7BE9BD92C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1A519-AEE1-00F8-1178-3E78BFE58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29FBF-0195-6BE6-5118-B317B810D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58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1E380A-A780-BE4E-7ABF-2D9FD72053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77833C-B586-5DC9-FCD8-E7DEC053C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6ED06-CE3C-70EF-11D9-72B909CCB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994CB-F16A-A371-A85B-5B32FE370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9C0A-0E60-9A8D-6D76-3CC04FFB5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1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0F61-FFC0-8F03-4ED4-84D1B5BE8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4CB26-5AA0-B9EF-5B4D-F3B1FF003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0EA25-A3BB-9839-CDD4-7691ADDB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E5468-46FA-9506-ADC7-0554D3754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A6DF-4506-4C75-EE1D-C3A347EC3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36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7E9-CA15-7789-2C91-FBF31A455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028421-7614-B455-EE1D-293DADB5F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EE84CB-4A43-6EA5-980E-8186C3ADD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AF31E-3B5B-A9D7-877E-61F958800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C2AC1-BF66-D3F2-2FFB-06B955CD6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62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C8D18-0F67-4769-0241-D6C4A920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0E696-2413-E2AF-9A96-A01EA51D17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524204-F872-9D89-D674-AB2CA499B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F53798-B240-6E76-3476-5CB7A4ED5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C201C-7507-B430-6728-1765A0804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2DAFDE-65B8-50AF-DA96-BA740940F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67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41765-FE46-4735-9C1B-466388DFC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42E79-32EB-2327-1BAE-9E5D31934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29E2D9-417E-06FA-976D-77145C215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ABE33A-C7DC-5902-E472-5BE14EAB16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3BC8A5-D1F4-AFF2-F619-4D97EEAEDA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43AC5B-64B9-CBA5-5A29-D2A32F734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CC5A3D-F77A-0FE4-44B5-ACF69DB8F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5FFB15-5819-76CC-093A-CB7B2037A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0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E72A9-6F32-A987-A03A-2B5A78546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C62913-0CF8-07EB-3CE3-F63384B4B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71658-D575-BCA2-5209-45FCC9420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6C28A-654F-BB72-D21A-6F99A4C6E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25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398D2E-D307-7A47-E8C7-4994CF29F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A75B13-29CF-3D15-01AD-83F890CB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2E8B4B-EED1-4C83-7EDD-164B23EA1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05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95FC2-F960-8F12-11B5-E2E06240E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C3C37-220D-42EF-CCC6-32D11A6D3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BAA8C6-FB47-7822-034E-6F22C9209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65DAF4-E897-2C3F-A460-68B82D69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4EEE4B-3DB5-77D8-D4CE-C1D1CA9D4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CF2241-7445-0825-F24A-5C0B3DAE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477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396C1-946E-578E-3594-FBC21C9E6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40980A-325A-965C-9B84-28A9FE3ADB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B5BB32-8124-2A6D-8E38-23D662150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04C516-D9ED-4C51-CC95-3576C7BE7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79B5C-83B6-177E-0C56-E0649B5DB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EB3E3-253D-0C73-91E0-50242A0B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49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5C0135-5758-6340-E41C-6D4ED3515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7D6B9-A93D-9C59-6E94-2C9FC9248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37246-C0E2-2A5F-59E0-3D0FEC812C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E995B-66F4-484A-AE9C-CC49AB6C6B24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18CB1-C776-9D8E-11A1-9179845EA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9131F-8384-9CD2-98F8-E5F43E0C83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17176-2F7E-4D13-AB99-3D5A350B0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ABF03-0CF5-0E3D-B803-250393E8C7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479F30-F2B5-8F71-77F0-10DC2DFA00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AD2E5E-E415-41A8-C61A-1BABB18DB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36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A4C2E-3F48-AEA4-D2EE-349BB9956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80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59D200-A4F0-24A6-A847-3C035373A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65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D2B0A7-2AFE-2375-39AD-02CBDAA5D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45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E78FD4-9731-27E3-37A8-2F829E870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3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B0DEC1-18A1-5049-9787-A263A61E7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33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6BCCED-CBB5-87A1-C916-8C19330EE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61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DFCD24-D349-E53F-7611-92B00FB29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2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8F0233-CE69-5EEA-60FF-4319DA646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84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17680E-2333-562F-A28F-399761F6D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40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B5726F-0553-BEF6-8CB4-6DA2A778A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6B45C5A-E9A2-14A7-D5D8-FA3A5F893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549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18B08C-2912-D610-1990-54C3C9C6C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90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6737EC-2F46-C56F-DDFF-B928926E3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50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33B863-2D6A-A783-1BAD-99BBFD967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03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10DC2D-225C-6D57-4D51-B116046A5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03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7748EC-FD36-EA01-5500-43B72A752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5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162BEE-C17C-DF76-8E3F-42CD2E272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416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AD3DE8-3A77-4E55-81D2-E53C81BCA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808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55684E-EC43-5A56-C236-F8AC25A7A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61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21C80B-8F2B-F2FB-6FA8-F73381CEB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680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E013B-62C1-7DD9-9007-0948174B9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10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2D37C9-2154-C75A-0B5D-C42283633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"/>
            <a:ext cx="12193946" cy="68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644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ADC8AC-ADFE-E005-F5A2-5371879E0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653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74A6D5A-EEB1-F1E9-1BCE-0AE4216F0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706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819B96-B7E8-6D3A-21B4-10183DE1D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58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DAEB50-B29A-DD6C-287F-5F2B07362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3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2762A2-3F45-772B-5E9D-75F5E4829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26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7AE7DC-9308-D416-EC5C-D8CB28EEB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16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73225D-C890-0DDE-7370-261099B57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00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25CC1A-EC2F-8257-AB95-6CAA63F37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97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D90278-FEE7-FF59-9D88-9E41712DC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" y="0"/>
            <a:ext cx="12195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55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ARIO</dc:creator>
  <cp:lastModifiedBy>ARIO</cp:lastModifiedBy>
  <cp:revision>1</cp:revision>
  <dcterms:created xsi:type="dcterms:W3CDTF">2025-12-04T09:05:18Z</dcterms:created>
  <dcterms:modified xsi:type="dcterms:W3CDTF">2025-12-04T09:05:57Z</dcterms:modified>
</cp:coreProperties>
</file>