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1E1D-74D4-4F39-904D-FAB9671DE845}" type="datetimeFigureOut">
              <a:rPr lang="id-ID" smtClean="0"/>
              <a:t>20/05/2022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7D6C-B6A1-4B43-BC97-01F0CBFF83D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69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E1D-74D4-4F39-904D-FAB9671DE845}" type="datetimeFigureOut">
              <a:rPr lang="id-ID" smtClean="0"/>
              <a:t>20/05/2022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7D6C-B6A1-4B43-BC97-01F0CBFF83D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12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8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5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2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Bebas Neue" panose="00000500000000000000" pitchFamily="2" charset="0"/>
              </a:rPr>
              <a:t>Metode pembayaran dalam program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mtClean="0">
                <a:latin typeface="Bebas Neue" panose="00000500000000000000" pitchFamily="2" charset="0"/>
              </a:rPr>
              <a:t>Fitur pembayaran pajak </a:t>
            </a:r>
            <a:br>
              <a:rPr lang="id-ID" smtClean="0">
                <a:latin typeface="Bebas Neue" panose="00000500000000000000" pitchFamily="2" charset="0"/>
              </a:rPr>
            </a:br>
            <a:r>
              <a:rPr lang="id-ID" smtClean="0">
                <a:latin typeface="Bebas Neue" panose="00000500000000000000" pitchFamily="2" charset="0"/>
              </a:rPr>
              <a:t>dalam program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34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4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21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6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8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1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8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5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4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pembayaran dalam program blangkon jateng</vt:lpstr>
      <vt:lpstr>Fitur pembayaran pajak  dalam program blangkon jateng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2022-05-20T03:01:50Z</dcterms:created>
  <dcterms:modified xsi:type="dcterms:W3CDTF">2022-05-20T03:01:50Z</dcterms:modified>
</cp:coreProperties>
</file>